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98C1B-E472-4F57-B41A-6FB8F0CD219E}" type="datetimeFigureOut">
              <a:rPr lang="de-DE" smtClean="0"/>
              <a:t>21.02.2020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85900-915E-4D81-93C9-B1AF8732C27B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erbert\Documents\Mühlen\_Mühlen-Projekt 2019-20\Wörnitz und Nebenbäche-Mühlen\12 Heroldingen\_Heroldingen Pl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5325" y="207963"/>
            <a:ext cx="5211763" cy="6440487"/>
          </a:xfrm>
          <a:prstGeom prst="rect">
            <a:avLst/>
          </a:prstGeom>
          <a:noFill/>
        </p:spPr>
      </p:pic>
      <p:sp>
        <p:nvSpPr>
          <p:cNvPr id="3" name="Ellipse 2"/>
          <p:cNvSpPr/>
          <p:nvPr/>
        </p:nvSpPr>
        <p:spPr>
          <a:xfrm>
            <a:off x="6000760" y="785794"/>
            <a:ext cx="500066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Ellipse 3"/>
          <p:cNvSpPr/>
          <p:nvPr/>
        </p:nvSpPr>
        <p:spPr>
          <a:xfrm>
            <a:off x="6429388" y="1785926"/>
            <a:ext cx="500066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6572264" y="857232"/>
            <a:ext cx="1214446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smtClean="0">
                <a:solidFill>
                  <a:schemeClr val="tx1"/>
                </a:solidFill>
              </a:rPr>
              <a:t>Bad- oder Bergmühle</a:t>
            </a:r>
            <a:endParaRPr lang="de-DE" sz="900" dirty="0">
              <a:solidFill>
                <a:schemeClr val="tx1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7000892" y="1857364"/>
            <a:ext cx="714380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smtClean="0">
                <a:solidFill>
                  <a:schemeClr val="tx1"/>
                </a:solidFill>
              </a:rPr>
              <a:t>Bachmühle</a:t>
            </a:r>
            <a:endParaRPr lang="de-DE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Bildschirmpräsentation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Herbert</dc:creator>
  <cp:lastModifiedBy>Herbert</cp:lastModifiedBy>
  <cp:revision>1</cp:revision>
  <dcterms:created xsi:type="dcterms:W3CDTF">2020-02-21T16:59:49Z</dcterms:created>
  <dcterms:modified xsi:type="dcterms:W3CDTF">2020-02-21T17:03:38Z</dcterms:modified>
</cp:coreProperties>
</file>